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p.53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Unity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Unity.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One paragraph, one idea — and everything in it serving that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Unity from Essay Voyage, pp.45–50.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UNITY = everything in it serving one idea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Unity means nothing in the paragraph is there for another reason.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“If I deleted this sentence, would the paragraph lose anything?”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