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17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6, p.56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apply Formality to three sentences of your own, double-spaced.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out one sentence that uses Formality.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Formality is a choice about your reader, not about yourself.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Formality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and use Formality from Essay Voyage, pp.69–74.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AUDIENCE = the person who will actually read 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level of formality is set by who will read it and why.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“Who is going to read this, and what do they expect?”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