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p.59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Every item in a list takes the shape of the first.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Parallel structure in a list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PARALLEL = built to the same pattern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Parallel structure: items in a series are built the same way.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 all my items start the same kind of word?”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