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p.61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Wordiness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Wordiness.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Delete a word. If the meaning survives, leave it deleted.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Wordiness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and use Wordiness from Essay Voyage, pp.95–100.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CONCISE = saying it in no more words than it needs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Wordiness is words that occupy space without adding meaning.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does this word do that the sentence would miss?”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