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account for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interfere with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preposition does this word take?”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p.63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derive from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derive from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derive from  —  come from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Verbs and prepositions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account for, benefit from, coincide with, comply with, derive from, distinguish between, interfere with, substitute for.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word ________m Latin.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derive from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derive from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derive from, the derive from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3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word derives from Latin.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derive from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derive from.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verb without its preposition is only half learned.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8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PREPOSITION = the small word a verb or noun insists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preposition is part of the word. *Derive* alone is not the item; *derive from* is.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derive from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