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Content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Content.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Everything else is how you say it. This is whether you had anything to say.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Content from Essay Voyage, pp.119–124.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SUBSTANCE = what the piece actually gives who is 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Content is the substance of the essay — and it is judged last because judging it needs every other layer working.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my reader know now that they did not before?”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