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Writing — Day 26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C0392B"/>
                </a:solidFill>
                <a:latin typeface="Calibri"/>
              </a:rPr>
              <a:t>account for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C0392B"/>
                </a:solidFill>
                <a:latin typeface="Calibri"/>
              </a:rPr>
              <a:t>interfere with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The test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“Which preposition does this word take?”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PRIMARY MWB use   ·   5-6 min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PRIMARY MWB use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Writing Book 6, p.65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   ·   4-5 min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If you need it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Because ___, the derive from ___.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32004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We use derive from when ___.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41148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You may use the frame for two of your three. Try the third without it.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1. MATCH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Draw a line from each academic word to the everyday word that means about the same.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32004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Like this: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41148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derive from  —  come from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Verbs and prepositions — use the words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2. CHOOSE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Fill each gap with the right word. Word bank: account for, benefit from, coincide with, comply with, derive from, distinguish between, interfere with, substitute for.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32004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Like this: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41148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The word ________m Latin.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50292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→ derive from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3. FRAME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Finish each sentence.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32004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Like this: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41148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Because ___, the derive from ___.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50292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→ Because derive from, the derive from ___.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4. PRODUCE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Write your own sentences using the academic words. Target: 3 paragraphs. A + means more than one sentence in that slot. You may use the frame for two of your three. Try the third without it.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32004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Like this: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41148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The word derives from Latin.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50292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(uses derive from — and it does real work)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   ·   2-3 min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Say one sentence using derive from.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If you are unsure, look it up. It cannot be worked out.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   ·   3-5 min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800" b="1" i="0">
                <a:solidFill>
                  <a:srgbClr val="1A1A1A"/>
                </a:solidFill>
                <a:latin typeface="Calibri"/>
              </a:rPr>
              <a:t>Use 8 academic words in sentences of your own, and choose which version suits who is reading.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Sixty seconds — what do you remember?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Words we will use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T3 PREPOSITION = the small word a verb or noun insists on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What we will do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The preposition is part of the word. *Derive* alone is not the item; *derive from* is.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C0392B"/>
                </a:solidFill>
                <a:latin typeface="Calibri"/>
              </a:rPr>
              <a:t>derive from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