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Writing before writing is the cheapest part of the 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ROAD MAP = the plan of the whole piece, made before writing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road map fixes the topic, who is reading, and the order of the parts.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say what each part is FOR in one phrase?”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