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p.68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Never announce. Open with the thing itself.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INTRODUCTION = the opening part, with its own job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An introduction says what the piece is about and gives a reason to read on — without describing itself.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written about my essay instead of writing my essay?”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