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point per paragraph. State it, then prove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SUPPORT = what makes the point believable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Each body paragraph takes one part of the road map and supports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is my proof, and is it in this paragraph?”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