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ending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Not a summary. Answer ‘so what?’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CONCLUSION = the closing part, with its own job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conclusion tells who is reading what to do with what they now understand.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“Am I repeating myself, or telling them why it mattered?”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