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6, p.71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revise for language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One pass per problem, all the way through.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Revise for language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REVISE = change it so it works better · T3 EDIT = check it against the rules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Revising changes what you wrote. Editing checks it. They are different passes.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“Am I improving this, or checking it?”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