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edit and publish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published copy is one someone else will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Edit and publish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PUBLISH = make the copy other people will read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Editing is the narrowest pass: only what is on the checklist, and only what has been taught.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item on my checklist for this grade?”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