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Second time round, plan for what went wrong the first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plan is made knowing what the last piece taught you.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did I fix last time, and have I planned around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