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You know how to open now. Do it without the announcement.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opening should cost less thought and be better than the first.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opening better than my last one, and how?”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