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 lack of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preposition does this word take?”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p.75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an increase in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an increase in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an increase in  —  more of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 decline in, a lack of, a reason for, a solution to, an increase in, the effect on, the relationship between.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There was ________ rainfall.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an increase 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Nouns and prepositions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an increase in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an increase in, the an increase in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3 paragraphs.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There was an increase in rainfall.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an increase in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an increase in.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relationship BETWEEN. An approach TO.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8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PREPOSITION = the small word a verb or noun insists 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preposition is part of the word. *Derive* alone is not the item; *derive from* is.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an increase 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 decline 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