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as a rule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this the exact word, or the nearest one I already knew?”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p.79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contrast, 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Only one of yours may use the frame. Choose which one needs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other words  —  that is to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as a rule, as far as I know, for the most part, in other words, in the case of, on the whole, to what extent, with respect to.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________, plants need light.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in other words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Chunks: useful phrases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Although in other words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3 paragraphs. A + means more than one sentence in that slot. Only one of yours may use the frame. Choose which one needs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other words, plants need light.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in other words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5. JUDGE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For each pair, mark which version suits who is reading named — and say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other words / that is to say — which suits a science report?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in other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Use them to steer who is reading, not to fill the line.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8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EXACT = right in every part, not nearly right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have met these and used them; now you use them where they actually belong.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in other words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for the most part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