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a page and take notes on a short passage.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Confirm every feature is present.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Same page you have kept since Grade 3. Ten minutes to prove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This year's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the notebook to this year's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 and three-level notes are habit; this confirms it and finds the few for whom it is not.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any part of setting up cost me thought?”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