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Writing — Day 2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PRIMARY MWB use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Writing Book 7, p.41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   ·   4-5 min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800" b="1" i="0">
                <a:solidFill>
                  <a:srgbClr val="1A1A1A"/>
                </a:solidFill>
                <a:latin typeface="Calibri"/>
              </a:rPr>
              <a:t>Take notes on a short argument, three levels, margin questions.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   ·   2-3 min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Read out the line you marked as the claim.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One line per paragraph, however dense the paragraph is.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Notes from a denser text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   ·   3-5 min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800" b="1" i="0">
                <a:solidFill>
                  <a:srgbClr val="1A1A1A"/>
                </a:solidFill>
                <a:latin typeface="Calibri"/>
              </a:rPr>
              <a:t>Take hierarchical notes from an argument rather than a description.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Words we will use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T3 DENSE = packed with ideas in few words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What we will do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A denser text is noted at paragraph size, not sentence size.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The test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“Am I noting what this paragraph was FOR, or what it said?”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PRIMARY MWB use   ·   5-6 min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