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p.42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Complete a full page and self-check.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Hand in with your checklist.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it back. Fix above the line. Nothing torn out.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Checked and kept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Maintain the page standard independently.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notebook is only worth keeping if nothing has been removed.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“Could someone else revise from this page?”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