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significant proportion of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negligible amount of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 I actually know the number, or am I estimating it?”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p.44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contrast, 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Only one of yours may use the frame. Choose which one needs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vast majority of  —  almost all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quantifying expressions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 minority of, a negligible amount of, a significant proportion of, approximately, considerably, marginally, substantially, the bulk of, the vast majority of, virtually.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samples were clean.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vast majority of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Although the vast majority of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4 paragraphs. A + means more than one sentence in that slot. Only one of yours may use the frame. Choose which one needs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vast majority of samples were clean.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the vast majority of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5. JUDGE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For each pair, mark which version suits who is reading named — and say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vast majority of / almost all — which suits a science report?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the vast majority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The vast majority, or a significant proportion? They are not the same claim.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10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QUANTIFY = say how much, as exactly as you honestly can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quantity you did not measure has to be described honestly — which means saying how sure you are.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the vast majority of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