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Learning to Write: General Thoughts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Learning to Write: General Thoughts.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it as a writer: not what happened, but what the author did.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Learning to Write: General Thoughts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Learning to Write: General Thoughts from The Writing of Literature, pp.5–5.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CRAFT = the deliberate choices behind how a thing is made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writer reads for the choices another writer made.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did the author DO here, and what would have been lost without it?”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