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trans-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counter-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does this part mean everywhere else I have seen it?”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inter-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inter-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inter-  —  between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Abbreviations and affixes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counter-, e.g., inter-, multi-, post-, trans-.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________ational trade grew.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inter-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inter-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inter-, the inter-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4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International trade grew.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inter-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inter-.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Prove the meaning from words you already know.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10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AFFIX = a word part added to the front or the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part carries a fixed meaning, and it carries it into every word it joins.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inter-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