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Classic Paragraphs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Classic Paragraphs.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paragraph that has lasted is a paragraph worth taking apart.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Classic Paragraphs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Classic Paragraphs from The Writing of Literature, pp.15–21.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CLASSIC = kept and read long after it was written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Classic paragraphs are studied for their structure, not admired for their reputation.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“Why is this sentence in this position and not another?”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