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p.51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Outline a passage, marking every line F or 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Read a line you marked 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F is what could be checked. I is someone's judgment.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Notes that separate fact from interpretation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Mark which lines are the source's facts and which are its opinions.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INTERPRETATION = what someone makes of a fact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Notes mark which lines are the source's facts and which are its opinions.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“Could this be checked, or is it what the writer made of it?”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