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The End Effect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The End Effect.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a reader is left holding is decided by the last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The End Effect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The End Effect from The Writing of Literature, pp.75–78.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EFFECT = what it does to who is reading, not what it says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end effect is what a piece leaves behind after it is finished.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am I left with, and which words put it there?”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