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 Day 16</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this paper examines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we set out to</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The test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“Did I actually do what this phrase says I did?”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4400" b="1" i="0">
                <a:solidFill>
                  <a:srgbClr val="1F5CA8"/>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PRIMARY MWB use   ·   5-6 min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Together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PRIMARY MWB use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4400" b="1" i="0">
                <a:solidFill>
                  <a:srgbClr val="1F5CA8"/>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Book 7, p.55</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4400" b="1" i="0">
                <a:solidFill>
                  <a:srgbClr val="1F5CA8"/>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Written on the sheet   ·   4-5 min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If you need it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Because ___, the the aim of this ___.</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We use the aim of this when ___.</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You may use the frame for two of your three. Try the third without it.</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1. MATCH</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Draw a line from each academic word to the everyday word that means about the same.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aim of this  —  what this is for</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Identifying goals — use the words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2. CHOOSE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Fill each gap with the right word. Word bank: address the issue, in order to determine, the aim of this, the focus of, the objective is, the scope of, this paper examines, this raises the question, we set out to, with a view to.</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________ essay is to compare.</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the aim of this</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3. FRAME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Finish each sentence.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Because ___, the the aim of this ___.</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Because the aim of this, the the aim of this ___.</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4. PRODUCE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your own sentences using the academic words. Target: 4 paragraphs. A + means more than one sentence in that slot. You may use the frame for two of your three. Try the third without it.</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aim of this essay is to compare.</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(uses the aim of this — and it does real work)</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4400" b="1" i="0">
                <a:solidFill>
                  <a:srgbClr val="1F5CA8"/>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Display answers on MWB   ·   2-3 min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Say one sentence using the aim of this.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A goal narrow enough to be finished is worth more than a grand one.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4400" b="1" i="0">
                <a:solidFill>
                  <a:srgbClr val="1F5CA8"/>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Retrieval on MWB   ·   3-5 min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Use 10 academic words in sentences of your own, and choose which version suits who is reading.</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Sixty seconds — what do you remember?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Words we will use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T3 METHOD = what you actually did, described so it could be repeated</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What we will do</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These phrases announce what a piece of research DID. They are only honest if it did it.</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4400" b="1" i="0">
                <a:solidFill>
                  <a:srgbClr val="1F5CA8"/>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the aim of this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