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7, p.57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apply The Literary Sentence to three sentences of your own,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out one sentence that uses The Literary Sentence.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 sentence can be correct and still be doing nothing.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The Literary Sentence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and use The Literary Sentence from The Writing of Literature, pp.107–107.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CADENCE = the rhythm of a sentence when it is read aloud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literary sentence is built for its effect, not only for its meaning.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“Is this sentence shaped, or just finished?”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