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data were collected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participants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I actually do what this phrase says I did?”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p.58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sample of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a sample of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sample of  —  a small part taken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Describing methods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control group, a sample of, data were collected, participants, procedure, randomly selected, reliable, replicate, under controlled conditions, variables.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fifty was tested.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 sample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sample of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a sample of, the a sample of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sample of fifty was tested.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 sample of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 sample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A sample of four friends is a sample of four friends. Say so.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METHOD = what you actually did, described so it could be repeated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These phrases announce what a piece of research DID. They are only honest if it did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sample of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