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as stated 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said this, and how would my reader check it?”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according to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as X says.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according to  —  as X says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reference list, a secondary source, according to, as stated in, cite, draws on, evidence suggests, paraphrase, plagiarism, quote directly.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Ali (2019), rainfall rose.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according 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Using sources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according to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according to is according to.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According to Ali (2019), rainfall rose.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according to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according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According to — the two words that make a claim checkable.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10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CITE = name where it came from so a reader can check · T3 CREDIBLE = worth believing, and for stated reasons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Where a claim came from is part of the claim, not an addition to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according 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cite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