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7, p.61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Read Your Head Off — the anthology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out one sentence that uses Read Your Head Off — the anthology.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more than you are taught. That is the whole instruction.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Your Head Off — the anthology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Read Your Head Off — the anthology from The Writing of Literature, pp.122–129.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ANTHOLOGY = a collection of pieces gathered together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anthology is read for volume and pleasure, not for analysis.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“Am I reading this because I want to?”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