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Learning to Write: General Thoughts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Learning to Write: General Thoughts.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Second time through the same chapter, with a year's more writing behind you.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Learning to Write: General Thoughts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Learning to Write: General Thoughts from The Writing of Literature, pp.6–6.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text re-read after doing the work yourself gives up more than it did the first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 I see here now that I did not see in the autumn?”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