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 Day 26</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corroborate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The test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“Who said this, and how would my reader check it?”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4400" b="1" i="0">
                <a:solidFill>
                  <a:srgbClr val="1F5CA8"/>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PRIMARY MWB use   ·   5-6 min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Together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PRIMARY MWB use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4400" b="1" i="0">
                <a:solidFill>
                  <a:srgbClr val="1F5CA8"/>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Book 7, p.65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4400" b="1" i="0">
                <a:solidFill>
                  <a:srgbClr val="1F5CA8"/>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Written on the sheet   ·   4-5 min</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If you need it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The credible is ___.</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___ is another way to say believable.</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Use the frame as often as you need it today.</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1. MATCH</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Draw a line from each academic word to the everyday word that means about the same.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credible  —  believable</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2. CHOOSE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Fill each gap with the right word. Word bank: a reference list, a secondary source, according to, acknowledge, as cited in, as stated in, attribute to, bias, cite, contradict, corroborate, credible, draws on, evidence suggests, paraphrase, plagiarism, primary source, quote directly, summarize the argument, verify the claim.</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Choose ________ sources only.</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credible</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Using sources — use the words</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3. FRAME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Finish each sentence.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The credible is ___.</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The credible is credible.</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4. PRODUCE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Write your own sentences using the academic words. Target: 4 paragraphs. A + means more than one sentence in that slot. Use the frame as often as you need it today.</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Choose credible sources only.</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(uses credible — and it does real work)</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4400" b="1" i="0">
                <a:solidFill>
                  <a:srgbClr val="1F5CA8"/>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Display answers on MWB   ·   2-3 min</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Say one sentence using credible.</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3800" b="1" i="0">
                <a:solidFill>
                  <a:srgbClr val="1A1A1A"/>
                </a:solidFill>
                <a:latin typeface="Calibri"/>
              </a:rPr>
              <a:t>Two sources agreeing is worth more than one source repeated.</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4400" b="1" i="0">
                <a:solidFill>
                  <a:srgbClr val="1F5CA8"/>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Retrieval on MWB   ·   3-5 min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3800" b="1" i="0">
                <a:solidFill>
                  <a:srgbClr val="1A1A1A"/>
                </a:solidFill>
                <a:latin typeface="Calibri"/>
              </a:rPr>
              <a:t>Use 10 academic words in sentences of your own, and choose which version suits who is reading.</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Words we will use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T3 CITE = name where it came from so a reader can check · T3 CREDIBLE = worth believing, and for stated reasons</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What we will do</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Where a claim came from is part of the claim, not an addition to it.</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4400" b="1" i="0">
                <a:solidFill>
                  <a:srgbClr val="1F5CA8"/>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credible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bias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