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p.66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This year the plan has to say where the evidence comes from.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EVIDENCE = what you can point to that supports the claim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road map now fixes the sources as well as the parts.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“For each part, where is my evidence coming from?”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