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p.67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opening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Open with the thing itself. You knew this last year.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opening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An introduction states the question the piece will answer, without describing itself.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told my reader what question this answers?”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