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State it, prove it, and say where the proof came from.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Each body paragraph makes one point and attributes its support.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“Where did this come from, and could my reader find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