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p.69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ending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Not a summary. What does your reader do with this now?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ending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conclusion answers the question the introduction asked, and says what follows from the answer.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answered my own opening question?”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