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7, p.70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revise for language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Revising changes it. Editing checks it. One pass per problem.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Revise for language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Revision at Grade 7 includes the shaping the literary sentence chapter taught.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“Am I improving this, or checking it?”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