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p.71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edit and publish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Edit and publish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Published means someone else will read it. Finish it properly.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REFERENCE LIST = every source named, gathered at the 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Editing is the narrowest pass, and this year the reference list is on the checklist.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every source in my text also in my list, and the other way round?”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