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33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7, p.72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In your notebook: plan the road map for your own piece, double-spaced so there is room to correct.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the one sentence you are most sure of.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Plan the second piece knowing what the first one taught you.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Explanatory — Plan the road map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second plan carries forward one named lesson from the first.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“What did I fix last time, and have I planned around it?”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