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p.73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You know how to open. Do it faster and better than last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second opening should cost less thought and be stronger.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better than my last opening, and can I say how?”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