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7, p.74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draft the middle for your own piece, double-spaced so there is room to correct.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the one sentence you are most sure of.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Same structure, harder evidence.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Explanatory — Draft the middle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second middle uses more than one source for at least one point.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“Does any point of mine rest on two sources rather than one?”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