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correlation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trend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I actually do what this phrase says I did?”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p.76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the data show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the data show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data show  —  the facts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Analyzing data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correlation, a peak, a trend, account for X per cent, fluctuate, margin of error, statistically significant, the average, the data show.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a steady rise.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data show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the data show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the data show, the the data show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data show a steady rise.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the data show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the data show.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trend is not a cause. Say which one you have.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10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METHOD = what you actually did, described so it could be repeated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These phrases announce what a piece of research DID. They are only honest if it did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the data show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