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this suggests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on the one hand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what follows actually do what this phrase promised?”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p.79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it could be argued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it could be argued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it could be argued  —  someone might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Talking about ideas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compelling case, consequently, counter-argument, in light of this, it could be argued, it follows that, nevertheless, on the one hand, this suggests, to a certain extent.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that cost matters more.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it could be argued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it could be argued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it could be argued, the it could be argued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It could be argued that cost matters more.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it could be argued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it could be argued.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A signpost promises. The next sentence must keep the promise.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10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SIGNPOST = a phrase telling who is reading what comes next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These phrases tell a reader what you are about to do with an idea — so who is reading must then find you doing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it could be argued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