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p.41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Take notes on a source and mark the lines that could become topic sentences.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Read one line you marked.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One main idea per paragraph you intend to write, in essay order.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Notes that serve an essay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Take notes structured so they can be written from directly.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CITATION = the exact source and page, recorded as you read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Notes taken for an essay are laid out as the essay will run, with quotations and pages attached.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“Could I write a paragraph from this line without reopening the book?”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