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p.46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You Begin with a Decision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You Begin with a Decision.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Before you write anything, you decide what you are doing.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You Begin with a Decision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You Begin with a Decision from Advanced Academic Writing, pp.1–1.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THESIS = the one thing the paper sets out to establish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paper begins with a decision, and the decision is the writer's.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have I decided, and could I say it in one sentence?”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