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8, p.50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apply Basic Expectations of the Writing Assignments to three sentences of your own, double-spaced.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Read out one sentence that uses Basic Expectations of the Writing Assignments.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These are the expectations. They are not negotiable and not secret.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Basic Expectations of the Writing Assignments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Read and use Basic Expectations of the Writing Assignments from Advanced Academic Writing, pp.3–3.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EXPECTATION = what the work must do to be acceptable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standard for an academic paper is written down, and it is the same for everyone.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“Which expectation is this piece currently failing?”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