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p.51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Outline three short texts by IDEA, not by source. Mark which source each fact came from.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Name an idea that appeared in more than one source.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Idea on top. Sources underneath. Mark every disagreement.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Synthesis notes across three 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Build one outline from three texts, organized by idea rather than by source.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SYNTHESIS = one account built from several sources · T3 CORROBORATE = confirm from a second, independent source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One outline built from three texts, organized by idea rather than by source.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“Where do my sources disagree, and have I marked it?”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