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Interactive Modeling 1 of 7 — Describe what you will model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Interactive Modeling 2 of 7 — Model it — silent and slow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8, p.55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apply Standard Proofreaders' Marks to three sentences of your own, double-spaced.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Read out one sentence that uses Standard Proofreaders' Marks.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Standard Proofreaders' Marks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A shared set of marks means a correction needs no explanation.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Read and use Standard Proofreaders' Marks from Advanced Academic Writing, pp.5–5.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NOTATION = an agreed set of marks that carry meaning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Proofreaders' marks are a common notation for saying what to change.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“Do I know what this mark is asking me to do?”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