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p.58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Three-Part Essay Structure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Three-Part Essay Structure.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Beginning, middle, end — and each part has a job it alone does.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Three-Part Essay 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Three-Part Essay Structure from Advanced Academic Writing, pp.6–6.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three-part structure is the default shape, departed from only on purpose.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does this part do that no other part does?”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